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8935-C7B4-45B7-811D-C9E6C5F274E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9611-A1E5-4DA6-851C-C72ADF3B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8935-C7B4-45B7-811D-C9E6C5F274E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9611-A1E5-4DA6-851C-C72ADF3B1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55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7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6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6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3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Hypothalamic–pituitary–adrenal Axis</a:t>
            </a:r>
            <a:b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Normal Pregnancy.</a:t>
            </a:r>
            <a:endParaRPr lang="en-US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32-Year-Old Pregnant Woman With </a:t>
            </a:r>
            <a:r>
              <a:rPr lang="en-GB" b="1" cap="none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Vertebral Fractures</a:t>
            </a:r>
            <a:endParaRPr lang="en-US" b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physiological increase in CRH/ACTH during pregnancy causes a slight elevation of cortisol levels (</a:t>
            </a:r>
            <a:r>
              <a:rPr lang="en-US" sz="3200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serum, salivary, and urinary</a:t>
            </a:r>
            <a:r>
              <a:rPr lang="en-US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Outcomes</a:t>
            </a:r>
            <a:endParaRPr lang="en-US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Confirmation</a:t>
            </a:r>
            <a:b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During Pregnancy</a:t>
            </a:r>
            <a:br>
              <a:rPr lang="en-US" b="1" cap="none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Night Salivary Cortisol</a:t>
            </a:r>
            <a:endParaRPr lang="en-US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C00000"/>
                </a:solidFill>
              </a:rPr>
              <a:t>UFC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smtClean="0">
                <a:solidFill>
                  <a:srgbClr val="C00000"/>
                </a:solidFill>
              </a:rPr>
              <a:t>Plasma</a:t>
            </a:r>
            <a:r>
              <a:rPr lang="en-US" sz="4000" b="1" smtClean="0">
                <a:solidFill>
                  <a:srgbClr val="C00000"/>
                </a:solidFill>
              </a:rPr>
              <a:t> ACTH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none" smtClean="0">
                <a:solidFill>
                  <a:srgbClr val="C00000"/>
                </a:solidFill>
              </a:rPr>
              <a:t>Adrenal Imaging</a:t>
            </a:r>
            <a:endParaRPr lang="en-US" sz="4400" b="1" cap="non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1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cap="none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Pregnant Patients</a:t>
            </a:r>
            <a:br>
              <a:rPr lang="en-US" b="1" cap="none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Cushing’s Syndrome</a:t>
            </a:r>
            <a:endParaRPr lang="en-US" b="1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endParaRPr lang="en-US" sz="40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Ketoconazole</a:t>
            </a:r>
            <a:endParaRPr lang="en-US" sz="40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2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Adrenalectomy</a:t>
            </a:r>
            <a:endParaRPr lang="en-US" sz="40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4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13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 32-Year-Old Pregnant Woman With Multiple Vertebral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Hypothalamic–pituitary–adrenal Axis  During Normal Pregnancy.</vt:lpstr>
      <vt:lpstr>PowerPoint Presentation</vt:lpstr>
      <vt:lpstr>The physiological increase in CRH/ACTH during pregnancy causes a slight elevation of cortisol levels (serum, salivary, and urinary). </vt:lpstr>
      <vt:lpstr>PowerPoint Presentation</vt:lpstr>
      <vt:lpstr>PowerPoint Presentation</vt:lpstr>
      <vt:lpstr>PowerPoint Presentation</vt:lpstr>
      <vt:lpstr>Fetal Outcomes</vt:lpstr>
      <vt:lpstr>Biochemical Confirmation  Of  CS During Pregnancy </vt:lpstr>
      <vt:lpstr>PowerPoint Presentation</vt:lpstr>
      <vt:lpstr>Late Night Salivary Cortisol</vt:lpstr>
      <vt:lpstr>UFC</vt:lpstr>
      <vt:lpstr>Plasma ACTH</vt:lpstr>
      <vt:lpstr>Adrenal Imaging</vt:lpstr>
      <vt:lpstr>PowerPoint Presentation</vt:lpstr>
      <vt:lpstr>PowerPoint Presentation</vt:lpstr>
      <vt:lpstr>PowerPoint Presentation</vt:lpstr>
      <vt:lpstr>Management Of Pregnant Patients With Cushing’s Syndrome</vt:lpstr>
      <vt:lpstr>PowerPoint Presentation</vt:lpstr>
      <vt:lpstr>PowerPoint Presentation</vt:lpstr>
      <vt:lpstr>Metyrapone</vt:lpstr>
      <vt:lpstr>Ketoconazole</vt:lpstr>
      <vt:lpstr>Adrenalectomy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2023-05-10T06:40:41Z</dcterms:created>
  <dcterms:modified xsi:type="dcterms:W3CDTF">2023-05-10T06:40:41Z</dcterms:modified>
</cp:coreProperties>
</file>